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6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642" y="54"/>
      </p:cViewPr>
      <p:guideLst/>
    </p:cSldViewPr>
  </p:slideViewPr>
  <p:outlineViewPr>
    <p:cViewPr>
      <p:scale>
        <a:sx n="33" d="100"/>
        <a:sy n="33" d="100"/>
      </p:scale>
      <p:origin x="0" y="-3193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HAFTA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Hİ II</a:t>
            </a:r>
          </a:p>
          <a:p>
            <a:pPr marL="457200" indent="457200" algn="just">
              <a:lnSpc>
                <a:spcPct val="150000"/>
              </a:lnSpc>
              <a:buAutoNum type="arabicPeriod"/>
            </a:pP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Sponsorluğun 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Gelişimi </a:t>
            </a: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Tarihsel 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Gelişim:</a:t>
            </a:r>
            <a:endParaRPr lang="tr-TR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Sponsorluk 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uygulaması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eski çağlara 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dayanır. Soylular ve kraliyet aileleri,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karşılıksız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sanat ve etkinlikleri desteklemiştir.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Roma'da </a:t>
            </a:r>
            <a:r>
              <a:rPr lang="tr-TR" sz="24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Maecenas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sanatı koruyan kişilerin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isim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babasıdır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Sanatı ve sanatçıyı destekleyenlere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"mesen", 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desteklemelere ise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"mesenlik" 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denilir.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Rönesans 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döneminde </a:t>
            </a:r>
            <a:r>
              <a:rPr lang="tr-TR" sz="24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Medici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Ailesi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sanatçılara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olmuş ve sanat eserlerine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yatırım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yapmıştır.</a:t>
            </a:r>
          </a:p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19.yüzyılda </a:t>
            </a:r>
            <a:r>
              <a:rPr lang="tr-TR" sz="24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Rockefeller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Ford, Ağa Han, Paul </a:t>
            </a:r>
            <a:r>
              <a:rPr lang="tr-TR" sz="24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Getty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aileler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mesenlik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faaliyetlerinde bulunmuştur.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88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2.Sponsorluğun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Gelişimi: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Toplumsal ihtiyaçların artması ve devletlerin yetersiz kalması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nedeniyle özel kuruluşlar ve vakıflar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destekleyici faaliyetlere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yönelmiştir.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Kurumlar,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sorumluluklarını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yerine getirerek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güvenilir ve saygın bir imaj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oluşturmak istemektedir.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Eğitim, kültür, sanat ve çevre bilincine yönelik destekler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kurumsal hedeflerle bütünleştirilmektedir.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ve kurum imajını güçlendiren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iletişim aracı haline gelmiştir.</a:t>
            </a:r>
          </a:p>
        </p:txBody>
      </p:sp>
    </p:spTree>
    <p:extLst>
      <p:ext uri="{BB962C8B-B14F-4D97-AF65-F5344CB8AC3E}">
        <p14:creationId xmlns:p14="http://schemas.microsoft.com/office/powerpoint/2010/main" val="932564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Sponsorluğun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 Kazanmasının Nedenleri: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İçki ve Sigara Reklamlarına Konulan Yasal Engeller: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reklam yapamayan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 sektörler, alternatif olarak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faaliyetlerine yönelmiştir.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Yapım ve Yayın Ücretlerinin Yüksekliği: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Sponsorluk, reklama kıyasla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düşük maliyetlidir.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Medyanın Verimsizliği: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yoğunluğu nedeniyle sponsorluk,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dikkat çekici ve akılda kalıcı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gelmiştir.</a:t>
            </a:r>
          </a:p>
        </p:txBody>
      </p:sp>
    </p:spTree>
    <p:extLst>
      <p:ext uri="{BB962C8B-B14F-4D97-AF65-F5344CB8AC3E}">
        <p14:creationId xmlns:p14="http://schemas.microsoft.com/office/powerpoint/2010/main" val="2361639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Talebinin Artması: 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 müsabakalarının naklen yayınlanması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sponsorluk için büyük bir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fırsat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sunmaktadır</a:t>
            </a:r>
            <a:r>
              <a:rPr lang="tr-TR" sz="32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Boş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Zamanların Artması: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Tatil ve seyahat tercihleri ile finansal olanaklar,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işletmelerin sponsorluk faaliyetlerini artırmasına neden olmaktadır.</a:t>
            </a:r>
            <a:endParaRPr lang="tr-TR" sz="32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83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Sponsorluk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Kavramı </a:t>
            </a: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İşletmeler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Sponsorluk, işletmelerin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kitlelerine ulaşmak için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tercih ettikleri etkili bir iletişim yöntemidir.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Sponsorluğun temel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amacı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işletmeler açısından güven oluşturmak ve ürün/hizmetlerin satın alınmasını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teşvik etmektir.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Alkol ve sigara reklamlarına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getirilen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kısıtlamalar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maliyetlerinin yüksekliği ve medyada daha geniş yer alma avantajı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nedeniyle işletmeler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tercih etmektedir.</a:t>
            </a:r>
          </a:p>
        </p:txBody>
      </p:sp>
    </p:spTree>
    <p:extLst>
      <p:ext uri="{BB962C8B-B14F-4D97-AF65-F5344CB8AC3E}">
        <p14:creationId xmlns:p14="http://schemas.microsoft.com/office/powerpoint/2010/main" val="2288489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Kurumların Sponsor Olma Amaçları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farkındalığını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artırmak,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pazara daha kolay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ulaşmak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Satın alma kararında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olumlu imaj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oluşturmak,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yönetimini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etkin hale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getirmek,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 hedeflerini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gerçekleştirmek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7404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ve Halkla İlişkiler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Spor, çevre, eğitim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alanlarda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projeler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geliştirerek kurumlara ve topluma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katkı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sağlar.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Etkinliklerin desteklenmesiyle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işletmeler, hedef kitleyle daha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iletişim kurma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fırsatı yakalar.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halkla ilişkilerin bir parçası olarak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imajı ve kimliğini güçlendirme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amacı taşır.</a:t>
            </a:r>
          </a:p>
        </p:txBody>
      </p:sp>
    </p:spTree>
    <p:extLst>
      <p:ext uri="{BB962C8B-B14F-4D97-AF65-F5344CB8AC3E}">
        <p14:creationId xmlns:p14="http://schemas.microsoft.com/office/powerpoint/2010/main" val="1835972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Tanımları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Ticari yatırım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İşletme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amaçları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doğrultusunda yapılan bir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yatırımdır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Maddi veya ayni destek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Eğlence, spor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alanlarda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veya hizmetle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ilişkilendirilmiş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ticari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faaliyettir.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Tanıtım aracı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 kitlelere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yönelik uygulamaların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desteklenmesi ve tanıtılmasıdır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6930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8.Sponsorluğun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Hedefleri </a:t>
            </a: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Hedef Kitle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işletmelerin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hedeflerine daha kolay ulaşmasını sağlayan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bir iletişim aracıdır.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kitleye yönelik olsa da,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paydaşlar, politikacılar, ortaklar, hükümetler, çalışanlar, toplum liderleri ve destek sağlayıcılar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üzerinde 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veya dolaylı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olumlu etki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faaliyetlerinin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temel amacı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farkındalığını artırmak ve markaya yönelik olumlu bir tutum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oluşturmak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tır.</a:t>
            </a:r>
          </a:p>
        </p:txBody>
      </p:sp>
    </p:spTree>
    <p:extLst>
      <p:ext uri="{BB962C8B-B14F-4D97-AF65-F5344CB8AC3E}">
        <p14:creationId xmlns:p14="http://schemas.microsoft.com/office/powerpoint/2010/main" val="3658785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/>
          </a:bodyPr>
          <a:lstStyle/>
          <a:p>
            <a:pPr marL="0" indent="457200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Sponsorluğun Hedef Türleri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Sponsorluğun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gerçekleştirdiği hedefler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 ana başlıkta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incelenebilir: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Hedefler: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imajını olumlu yönde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geliştirmek ve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güvenilirlik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sağlamak.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sorumluluk algısını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güçlendirmek.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kitleyle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sağlam bir bağ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kurmak.</a:t>
            </a:r>
          </a:p>
        </p:txBody>
      </p:sp>
    </p:spTree>
    <p:extLst>
      <p:ext uri="{BB962C8B-B14F-4D97-AF65-F5344CB8AC3E}">
        <p14:creationId xmlns:p14="http://schemas.microsoft.com/office/powerpoint/2010/main" val="1979675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Hedefleri: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farkındalığını artırmak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hedef kitle üzerinde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bir etki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bırakmak.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imajını olumlu yönde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değiştirmek ve yeniden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konumlandırmak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zihninde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değerini güçlendirmek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9204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Sponsorluğun Yararları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Sponsorluğun işletmelere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birçok faydası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bulunmaktadır. Kurumlar,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sayesinde klasik kitle iletişim araçlarında meydana gelen yoğunluktan sıyrılabilir ve hedef kitlelerine daha doğrudan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ulaşabilirler.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 Hava Yolları (THY),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Barcelona ve Manchester United gibi büyük spor kulüplerine sponsor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olduktan sonra Avrupa'nın bir numaralı basketbol ligi </a:t>
            </a:r>
            <a:r>
              <a:rPr lang="tr-TR" sz="32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Euroleague’in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isim sponsoru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olmuştur. Bu sayede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THY'nin Avrupa ve diğer ülkelerdeki marka bilinirliği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 ölçüde artmıştır.</a:t>
            </a:r>
          </a:p>
        </p:txBody>
      </p:sp>
    </p:spTree>
    <p:extLst>
      <p:ext uri="{BB962C8B-B14F-4D97-AF65-F5344CB8AC3E}">
        <p14:creationId xmlns:p14="http://schemas.microsoft.com/office/powerpoint/2010/main" val="440535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pazarın özel bölümlerine ulaşma imkânı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sunarken aynı zamanda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markalar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için </a:t>
            </a:r>
            <a:r>
              <a:rPr lang="tr-TR" sz="32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sinerjik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etki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oluşturur. </a:t>
            </a:r>
            <a:endParaRPr lang="tr-TR" sz="32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104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Pickton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2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Broderic’e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sponsorluk şu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yararları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sağlamaktadır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sz="32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İşletme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imajını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güçlendirme ve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rekabet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avantajı 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aracı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kitleyle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iyi ilişkiler kurma fırsatı 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 yer alma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imkânı sağlaması</a:t>
            </a:r>
            <a:endParaRPr lang="tr-TR" sz="32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574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Ancak sponsorluk,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bazı riskleri de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barındırmaktadır.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 olunan etkinliğin veya bireyin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olumsuz bir olayla ilişkilendirilmesi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işletmenin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imajına zarar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verebilir. Ayrıca, sponsorluk faaliyetlerinin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aşırı yoğunluğu sponsorluğun etkisini azaltabilir ve marka kirliliğine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 olabilir.</a:t>
            </a:r>
            <a:endParaRPr lang="tr-TR" sz="32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309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Sponsorluğun Özellikleri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kendine özgü bazı temel özelliklere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sahiptir. Öncelikle, sponsorluk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alışveriş faaliyeti olarak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çıkmaktadır.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 olan taraf, karşı tarafa finansal destek, araç veya hizmet sağlayarak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işbirliği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gerçekleştirir. Sponsorluk faaliyetleri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bir süreyi kapsayan ve karşılıklı anlaşmalara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dayanan uygulamalardır. Aynı zamanda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sadakatini olumlu yönde etkileyen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strateji olarak öne çıkar.</a:t>
            </a:r>
          </a:p>
        </p:txBody>
      </p:sp>
    </p:spTree>
    <p:extLst>
      <p:ext uri="{BB962C8B-B14F-4D97-AF65-F5344CB8AC3E}">
        <p14:creationId xmlns:p14="http://schemas.microsoft.com/office/powerpoint/2010/main" val="758559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Sponsorluğun Çeşitleri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faaliyetleri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alanlarda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uygulanabilir ve işletmeler, hedef kitlelerine ulaşmak için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kendilerine en uygun sponsorluk türlerini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tercih edebilirler. En yaygın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türleri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şunlardır: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 Sponsorluğu: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 sponsorluğu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çok tercih edilen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türlerinden biridir. İşletmeler,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 etkinlikleri aracılığıyla geniş kitlelere ulaşabilir ve marka bilinirliğini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artırabilir. Spor sponsorluğu,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bireysel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sporcuların sponsorluğu,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takım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sponsorluğu ve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 organizasyonlarının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 olmak üzere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 ana başlığa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ayrılır.</a:t>
            </a:r>
          </a:p>
        </p:txBody>
      </p:sp>
    </p:spTree>
    <p:extLst>
      <p:ext uri="{BB962C8B-B14F-4D97-AF65-F5344CB8AC3E}">
        <p14:creationId xmlns:p14="http://schemas.microsoft.com/office/powerpoint/2010/main" val="2443867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Kültür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Sanat Sponsorluğu: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Müzik, film festivalleri ve sergiler 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kültürel etkinlikler sponsorluğun önemli bir uygulama alanıdır</a:t>
            </a:r>
            <a:r>
              <a:rPr lang="tr-TR" sz="32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Sponsorluk: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Toplumun ihtiyaçlarına yönelik projeleri desteklemek amacıyla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yapılan sponsorluklardır</a:t>
            </a:r>
            <a:r>
              <a:rPr lang="tr-TR" sz="32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Sponsorluğu: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Doğal kaynakların korunmasına 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yönelik yapılan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faaliyetlerini içerir.</a:t>
            </a:r>
            <a:endParaRPr lang="tr-TR" sz="32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65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endParaRPr lang="tr-TR" sz="32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Sponsorluğu: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 kurumlarının desteklenmesi 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yapılan sponsorluk faaliyetleridir</a:t>
            </a:r>
            <a:r>
              <a:rPr lang="tr-TR" sz="32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Sağlık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Sponsorluğu: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Sağlık hizmetlerine ve hastanelere 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 sağlamak amacıyla yapılan sponsorluktur</a:t>
            </a:r>
            <a:r>
              <a:rPr lang="tr-TR" sz="32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Macera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Seyahat Sponsorluğu: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Tatil ve seyahat organizasyonları ile farkındalık yaratmak için 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yapılan sponsorluk faaliyetleridir.</a:t>
            </a:r>
            <a:endParaRPr lang="tr-TR" sz="32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684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Sponsorluğun Ölçümü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Sponsorluğun etkisini ölçmek, yapılan sponsorluk faaliyetlerini daha verimli kılmak açısından büyük önem taşımaktadır. Sponsorluğun ölçümünde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 temel kriter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 alınmaktadır: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Farkındalık: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farkındalığını ölçerek,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kitlenin sponsor olan işletmeyi ne kadar tanıdığını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belirler.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İmaj: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faaliyetleri sonucunda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kitlenin işletme hakkında nasıl bir algıya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 olduğunu ölçer.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Satın Alma Niyeti: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faaliyetlerinin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kitlenin ürün veya hizmet satın alma kararları üzerindeki etkisini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 eder.</a:t>
            </a:r>
          </a:p>
        </p:txBody>
      </p:sp>
    </p:spTree>
    <p:extLst>
      <p:ext uri="{BB962C8B-B14F-4D97-AF65-F5344CB8AC3E}">
        <p14:creationId xmlns:p14="http://schemas.microsoft.com/office/powerpoint/2010/main" val="4089672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ve Halkla İlişkiler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Sponsorluğun halkla ilişkiler açısından önemli birçok amacı bulunmaktadır.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çerçevesinde sponsorluğun temel hedefleri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şunlardır: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mevcut imajını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desteklemek ve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geliştirmek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kimliğini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güçlendirmek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yer almak ve marka bilinirliğini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artırmak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Halkın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takdirini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kazanmak ve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güvenilir bir imaj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içi ilişkileri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güçlendirmek</a:t>
            </a:r>
          </a:p>
        </p:txBody>
      </p:sp>
    </p:spTree>
    <p:extLst>
      <p:ext uri="{BB962C8B-B14F-4D97-AF65-F5344CB8AC3E}">
        <p14:creationId xmlns:p14="http://schemas.microsoft.com/office/powerpoint/2010/main" val="2484184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ve Reklam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Sponsorluğun reklam açısından taşıdığı amaçlar arasında,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reklamı yasaklanan ürünlerin dolaylı tanıtımını yapmak ve yeni reklam fırsatlarından yararlanmak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yer almaktadır. Sponsorluk,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bilinirliğini artırırken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zamanda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satışına destek sağlama işlevi de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görmektedir.</a:t>
            </a:r>
          </a:p>
        </p:txBody>
      </p:sp>
    </p:spTree>
    <p:extLst>
      <p:ext uri="{BB962C8B-B14F-4D97-AF65-F5344CB8AC3E}">
        <p14:creationId xmlns:p14="http://schemas.microsoft.com/office/powerpoint/2010/main" val="3511935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ve Pazarlama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açısından sponsorluk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 temel hedeflere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hizmet eder: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Satıcıları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teşvik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etmek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Ürünü pazarda doğru şekilde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konumlandırmak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Satışları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artırmak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bir ürünün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tanıtımını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yapmak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Uluslararası pazarlamayı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desteklemek</a:t>
            </a:r>
          </a:p>
        </p:txBody>
      </p:sp>
    </p:spTree>
    <p:extLst>
      <p:ext uri="{BB962C8B-B14F-4D97-AF65-F5344CB8AC3E}">
        <p14:creationId xmlns:p14="http://schemas.microsoft.com/office/powerpoint/2010/main" val="1876089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İmaj Oluşturma Aracı Olarak Sponsorluk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Sponsorluğun en önemli işlevlerinden biri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kurumlara imaj kazandırmasıdır.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kapsamında işletmeler,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faaliyetleri sayesinde kurumsal itibarlarını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güçlendirebilirler.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sorumluluk projelerine yapılan destekler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toplumun güvenini kazanmada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 bir araç olarak kullanılmaktadır.</a:t>
            </a:r>
          </a:p>
        </p:txBody>
      </p:sp>
    </p:spTree>
    <p:extLst>
      <p:ext uri="{BB962C8B-B14F-4D97-AF65-F5344CB8AC3E}">
        <p14:creationId xmlns:p14="http://schemas.microsoft.com/office/powerpoint/2010/main" val="30299338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ve Kurumsal Görünüm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görünüm,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işletmelerin hedef kitleleri tarafından nasıl algılandığını belirleyen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 bir faktördür. Sponsorluk uygulamaları,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kurumun logosunun ve görsel kimlik unsurlarının basılı materyaller üzerinde yer almasını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sağlayarak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tanıtım açısından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bir avantaj sunar. </a:t>
            </a:r>
          </a:p>
        </p:txBody>
      </p:sp>
    </p:spTree>
    <p:extLst>
      <p:ext uri="{BB962C8B-B14F-4D97-AF65-F5344CB8AC3E}">
        <p14:creationId xmlns:p14="http://schemas.microsoft.com/office/powerpoint/2010/main" val="1214821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ve Kurumsal Davranış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davranış,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işletmelerin kendine özgü politikalarını ve sosyal sorumluluk anlayışını yansıtan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faktördür.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Çevreye duyarlılığı gösteren sosyal sorumluluk projelerine sponsor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 işletmeler,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nezdinde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olumlu bir imaj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kazanırlar. </a:t>
            </a:r>
          </a:p>
        </p:txBody>
      </p:sp>
    </p:spTree>
    <p:extLst>
      <p:ext uri="{BB962C8B-B14F-4D97-AF65-F5344CB8AC3E}">
        <p14:creationId xmlns:p14="http://schemas.microsoft.com/office/powerpoint/2010/main" val="3846411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ve Kurumsal İletişim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iletişim açısından sponsorluk,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kitleyle güçlü bir etkileşim kurmayı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 Sponsor olunan etkinlikler,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markaların mesajlarını daha etkili bir şekilde iletmelerine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yardımcı olur. Kurumlar,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 sürecinin her aşamasında iletişim stratejilerini ve materyallerini hedef kitlelerine en uygun şekilde sunarak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bilinirliğini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artırabilirler.</a:t>
            </a:r>
          </a:p>
        </p:txBody>
      </p:sp>
    </p:spTree>
    <p:extLst>
      <p:ext uri="{BB962C8B-B14F-4D97-AF65-F5344CB8AC3E}">
        <p14:creationId xmlns:p14="http://schemas.microsoft.com/office/powerpoint/2010/main" val="35606501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5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Hafta Halkla İlişkilerde Sponsorluk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1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Sponsorluk kavramının tarihsel gelişimiyle ilgili aşağıdaki ifadelerden hangisi doğrudur?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Sponsorluk yalnızca modern çağda ortaya çıkmıştır.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Roma'da </a:t>
            </a:r>
            <a:r>
              <a:rPr lang="tr-TR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Maecenas</a:t>
            </a: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sponsorluk kavramının gelişimine katkı sağlamıştır.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tr-TR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Medici</a:t>
            </a: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Ailesi, sanattan çok spora destek vermiştir.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Sponsorluk ilk olarak 19. yüzyılda ortaya çıkmıştır.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Sponsorluk, yalnızca ticari amaçlarla yapılmaktadır.</a:t>
            </a:r>
            <a:endParaRPr lang="tr-TR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4114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Kurumların sponsorluk yapmalarının en temel nedeni aşağıdakilerden hangisidir?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Reklam yasağı olan ürünleri tanıtmak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Hedef kitleyle doğrudan iletişim kurmak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Hükümet desteği almak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Rakip firmalarla ortak çalışmak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Stok fazlası ürünleri eritmek</a:t>
            </a:r>
            <a:endParaRPr lang="tr-TR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6806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3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Aşağıdakilerden hangisi sponsorluk kavramının tanımları arasında yer almaz?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Ticari yatırım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Maddi veya ayni destek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Bağış ve yardım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Tanıtım aracı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Kurumsal imaj geliştirme yöntemi</a:t>
            </a:r>
            <a:endParaRPr lang="tr-TR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4043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4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Aşağıdaki sponsorluk türlerinden hangisi en çok tercih edilmektedir?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Spor sponsorluğu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Sanat sponsorluğu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Çevre sponsorluğu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Sağlık sponsorluğu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Eğitim sponsorluğu</a:t>
            </a:r>
            <a:endParaRPr lang="tr-TR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4241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5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Sponsorluğun kurumsal hedefleri arasında aşağıdakilerden hangisi yer almaz?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Kurum imajını olumlu yönde geliştirmek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Sosyal sorumluluk algısını güçlendirmek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Hedef kitleyle bağ kurmak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Yalnızca bireysel kazanç sağlamak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Güvenilirlik oluşturmak</a:t>
            </a:r>
            <a:endParaRPr lang="tr-TR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476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6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Hangi sektörler reklam yasağı nedeniyle sponsorluk faaliyetlerine yönelmiştir?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Gıda ve içecek sektörü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İçki ve sigara sektörü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Eğitim sektörü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E-ticaret sektörü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Otomotiv sektörü</a:t>
            </a:r>
            <a:endParaRPr lang="tr-TR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3539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7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Sponsorluğun ölçümünde aşağıdakilerden hangisi dikkate alınmaz?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Marka farkındalığı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Satış artışı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Üretim maliyetleri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Hedef kitlenin algısı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Medyada yer alma oranı</a:t>
            </a:r>
            <a:endParaRPr lang="tr-TR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1900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8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Sponsorluğun pazarlama amaçlarından biri aşağıdakilerden hangisidir?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Kamuoyu algısını değiştirmek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Satıcıları teşvik etmek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Hükümet desteği sağlamak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Medyada yer almamak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Hedef kitleyle iletişimden kaçınmak</a:t>
            </a:r>
            <a:endParaRPr lang="tr-TR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019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9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Sponsorluğun en büyük avantajlarından biri aşağıdakilerden hangisidir?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Geleneksel reklam araçlarına bağımlılığı artırması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Markanın hedef kitlesiyle doğrudan bağ kurmasını sağlaması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Kurumun yalnızca bir müşteri kitlesine hitap etmesi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Sosyal sorumluluk projelerinden bağımsız olması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Sadece büyük firmalar tarafından uygulanabilmesi</a:t>
            </a:r>
            <a:endParaRPr lang="tr-TR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6409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10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Aşağıdakilerden hangisi sponsorluk faaliyetlerinin risklerinden biridir?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Kurumsal imajın güçlenmesi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Olumsuz çağrışımların oluşması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Marka bilinirliğinin artması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Hedef kitleyle daha iyi iletişim kurulması</a:t>
            </a:r>
            <a:b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e) Kurum güvenilirliğinin artması</a:t>
            </a:r>
            <a:endParaRPr lang="tr-TR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278547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1182</TotalTime>
  <Words>1220</Words>
  <Application>Microsoft Office PowerPoint</Application>
  <PresentationFormat>Geniş ekran</PresentationFormat>
  <Paragraphs>125</Paragraphs>
  <Slides>37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42" baseType="lpstr">
      <vt:lpstr>Arial</vt:lpstr>
      <vt:lpstr>Calibri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296</cp:revision>
  <dcterms:created xsi:type="dcterms:W3CDTF">2025-02-10T12:53:37Z</dcterms:created>
  <dcterms:modified xsi:type="dcterms:W3CDTF">2025-03-18T16:06:25Z</dcterms:modified>
</cp:coreProperties>
</file>